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3438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66297651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№111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22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22 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дождь, днем гроза, град. Ветер южный, юго-западный 5-10 м/с. Температура воздуха ночью 8-10, днем 21-23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23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22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endParaRPr lang="kk-KZ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днем гроза, град. Ветер северо-западный 9-14, порывы 15-20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6-8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9564775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25730</TotalTime>
  <Words>604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5191</cp:revision>
  <cp:lastPrinted>2021-07-01T03:56:27Z</cp:lastPrinted>
  <dcterms:created xsi:type="dcterms:W3CDTF">2018-03-27T06:03:00Z</dcterms:created>
  <dcterms:modified xsi:type="dcterms:W3CDTF">2026-04-21T07:22:32Z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